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4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63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6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46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3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4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4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9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3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4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30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5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BED4-C5BF-4CE5-9849-100C13F044F1}" type="datetimeFigureOut">
              <a:rPr lang="en-GB" smtClean="0"/>
              <a:t>22/07/2020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93F8D9A-087D-4179-8C4C-1C787048E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8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2697570" y="2012203"/>
            <a:ext cx="6795184" cy="15943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Program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Tajuk</a:t>
            </a:r>
            <a:br>
              <a:rPr lang="en-US" sz="2400" i="1" dirty="0">
                <a:solidFill>
                  <a:srgbClr val="FFCC00"/>
                </a:solidFill>
              </a:rPr>
            </a:br>
            <a:endParaRPr lang="en-US" sz="2400" i="1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804" y="3900078"/>
            <a:ext cx="4735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TARIKH</a:t>
            </a:r>
          </a:p>
          <a:p>
            <a:pPr algn="ctr"/>
            <a:r>
              <a:rPr lang="en-US" dirty="0"/>
              <a:t>TEMPAT</a:t>
            </a:r>
          </a:p>
          <a:p>
            <a:pPr algn="ctr"/>
            <a:r>
              <a:rPr lang="en-US" dirty="0"/>
              <a:t>MASA</a:t>
            </a:r>
          </a:p>
          <a:p>
            <a:pPr algn="ctr"/>
            <a:r>
              <a:rPr lang="en-US" dirty="0"/>
              <a:t>JUMLAH PESERTA </a:t>
            </a:r>
          </a:p>
          <a:p>
            <a:pPr algn="ctr"/>
            <a:r>
              <a:rPr lang="en-US" dirty="0"/>
              <a:t>ORGANISASI</a:t>
            </a:r>
          </a:p>
        </p:txBody>
      </p:sp>
      <p:pic>
        <p:nvPicPr>
          <p:cNvPr id="8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79" y="382470"/>
            <a:ext cx="2191935" cy="4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" y="32827"/>
            <a:ext cx="1101171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OBJECTIVES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dirty="0" err="1"/>
              <a:t>Merujuk</a:t>
            </a:r>
            <a:r>
              <a:rPr lang="en-GB" i="1" dirty="0"/>
              <a:t> Sustainable Development Goals (SDGs) </a:t>
            </a:r>
            <a:r>
              <a:rPr lang="en-GB" i="1" dirty="0" err="1"/>
              <a:t>Konsep</a:t>
            </a:r>
            <a:r>
              <a:rPr lang="en-GB" i="1" dirty="0"/>
              <a:t>)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9918" y="1311500"/>
            <a:ext cx="8461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CONTOH:</a:t>
            </a:r>
          </a:p>
          <a:p>
            <a:pPr algn="ctr"/>
            <a:r>
              <a:rPr lang="en-US" sz="2800" dirty="0"/>
              <a:t>1-NO POVERTY</a:t>
            </a:r>
          </a:p>
          <a:p>
            <a:pPr algn="ctr"/>
            <a:r>
              <a:rPr lang="en-US" sz="2800" dirty="0"/>
              <a:t>2-ZERO HUNGER</a:t>
            </a:r>
          </a:p>
          <a:p>
            <a:pPr algn="ctr"/>
            <a:r>
              <a:rPr lang="en-US" sz="2800" dirty="0"/>
              <a:t>11- SUSTAINABLE CITIES AND COMMUNITIES</a:t>
            </a:r>
          </a:p>
          <a:p>
            <a:pPr algn="ctr"/>
            <a:r>
              <a:rPr lang="en-US" sz="2800" dirty="0"/>
              <a:t>17- PARTNERSHIPS FOR THE GOALS</a:t>
            </a:r>
          </a:p>
        </p:txBody>
      </p:sp>
      <p:pic>
        <p:nvPicPr>
          <p:cNvPr id="5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4862" y="379171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KUMPULAN SASAR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5134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TENTATIF PROGRAM</a:t>
            </a:r>
            <a:br>
              <a:rPr lang="en-US" b="1" dirty="0"/>
            </a:b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328458"/>
              </p:ext>
            </p:extLst>
          </p:nvPr>
        </p:nvGraphicFramePr>
        <p:xfrm>
          <a:off x="1130237" y="1460791"/>
          <a:ext cx="7690861" cy="3140154"/>
        </p:xfrm>
        <a:graphic>
          <a:graphicData uri="http://schemas.openxmlformats.org/drawingml/2006/table">
            <a:tbl>
              <a:tblPr firstRow="1" firstCol="1" bandRow="1"/>
              <a:tblGrid>
                <a:gridCol w="1924944">
                  <a:extLst>
                    <a:ext uri="{9D8B030D-6E8A-4147-A177-3AD203B41FA5}">
                      <a16:colId xmlns:a16="http://schemas.microsoft.com/office/drawing/2014/main" val="3573761266"/>
                    </a:ext>
                  </a:extLst>
                </a:gridCol>
                <a:gridCol w="5765917">
                  <a:extLst>
                    <a:ext uri="{9D8B030D-6E8A-4147-A177-3AD203B41FA5}">
                      <a16:colId xmlns:a16="http://schemas.microsoft.com/office/drawing/2014/main" val="3309674572"/>
                    </a:ext>
                  </a:extLst>
                </a:gridCol>
              </a:tblGrid>
              <a:tr h="149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MASA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AKTIVITI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307480"/>
                  </a:ext>
                </a:extLst>
              </a:tr>
              <a:tr h="186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12.30 PM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Ketibaan Para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Pelajar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di Hotel Regency Kuala Lumpur.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981213"/>
                  </a:ext>
                </a:extLst>
              </a:tr>
              <a:tr h="37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12.30 PM - 2.00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Pendaftaran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dan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Pendaftaran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VIP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12584"/>
                  </a:ext>
                </a:extLst>
              </a:tr>
              <a:tr h="1116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2.00 PM – 3.00 PM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Upacara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Pembukaan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Majlis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Nyanyian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Lagu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Negaraku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dan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Wawasan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Setia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Warga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UiTM.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Pembacaan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Doa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Ucapan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Pembukaan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Majlis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Dekan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Fakulti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Perladangan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dan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Agroteknologi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Prof  Madya Dr.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Asmah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Awal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Ucapan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Wakil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Industri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Penyerahan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Cenderahati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kepada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setiap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wakil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industri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498273"/>
                  </a:ext>
                </a:extLst>
              </a:tr>
              <a:tr h="212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3.00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Upacara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Minum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Petang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563082"/>
                  </a:ext>
                </a:extLst>
              </a:tr>
              <a:tr h="17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3.00 PM – 3.15PM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Persembahan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Pelajar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20716"/>
                  </a:ext>
                </a:extLst>
              </a:tr>
              <a:tr h="21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3.15 PM – 4.00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  <a:tab pos="4058920" algn="l"/>
                        </a:tabLs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Sesi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perkongsian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dari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wakil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setiap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industri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61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4.00 PM – 4.30 PM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Majlis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Penyerahan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Anugerah</a:t>
                      </a:r>
                      <a:r>
                        <a:rPr lang="en-MY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MY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Pelajar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154783"/>
                  </a:ext>
                </a:extLst>
              </a:tr>
              <a:tr h="183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4.30 PM – 4.40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Tayangan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Montaj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Pelajar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462919"/>
                  </a:ext>
                </a:extLst>
              </a:tr>
              <a:tr h="19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4.40 PM – 4.50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Sesi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Fotografi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006523"/>
                  </a:ext>
                </a:extLst>
              </a:tr>
              <a:tr h="194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5.00 PM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  <a:tab pos="207073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Majlis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Penutup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639" marR="48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289430"/>
                  </a:ext>
                </a:extLst>
              </a:tr>
            </a:tbl>
          </a:graphicData>
        </a:graphic>
      </p:graphicFrame>
      <p:pic>
        <p:nvPicPr>
          <p:cNvPr id="5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5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IMPLIKASI KEWANGAN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968755"/>
              </p:ext>
            </p:extLst>
          </p:nvPr>
        </p:nvGraphicFramePr>
        <p:xfrm>
          <a:off x="1140977" y="1930400"/>
          <a:ext cx="7852897" cy="31878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53915">
                  <a:extLst>
                    <a:ext uri="{9D8B030D-6E8A-4147-A177-3AD203B41FA5}">
                      <a16:colId xmlns:a16="http://schemas.microsoft.com/office/drawing/2014/main" val="2552824090"/>
                    </a:ext>
                  </a:extLst>
                </a:gridCol>
                <a:gridCol w="2046701">
                  <a:extLst>
                    <a:ext uri="{9D8B030D-6E8A-4147-A177-3AD203B41FA5}">
                      <a16:colId xmlns:a16="http://schemas.microsoft.com/office/drawing/2014/main" val="3361702889"/>
                    </a:ext>
                  </a:extLst>
                </a:gridCol>
                <a:gridCol w="1420526">
                  <a:extLst>
                    <a:ext uri="{9D8B030D-6E8A-4147-A177-3AD203B41FA5}">
                      <a16:colId xmlns:a16="http://schemas.microsoft.com/office/drawing/2014/main" val="1877071114"/>
                    </a:ext>
                  </a:extLst>
                </a:gridCol>
                <a:gridCol w="1307864">
                  <a:extLst>
                    <a:ext uri="{9D8B030D-6E8A-4147-A177-3AD203B41FA5}">
                      <a16:colId xmlns:a16="http://schemas.microsoft.com/office/drawing/2014/main" val="2448377414"/>
                    </a:ext>
                  </a:extLst>
                </a:gridCol>
                <a:gridCol w="1571559">
                  <a:extLst>
                    <a:ext uri="{9D8B030D-6E8A-4147-A177-3AD203B41FA5}">
                      <a16:colId xmlns:a16="http://schemas.microsoft.com/office/drawing/2014/main" val="2299687272"/>
                    </a:ext>
                  </a:extLst>
                </a:gridCol>
                <a:gridCol w="1052332">
                  <a:extLst>
                    <a:ext uri="{9D8B030D-6E8A-4147-A177-3AD203B41FA5}">
                      <a16:colId xmlns:a16="http://schemas.microsoft.com/office/drawing/2014/main" val="4198049540"/>
                    </a:ext>
                  </a:extLst>
                </a:gridCol>
              </a:tblGrid>
              <a:tr h="64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Butir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Jumlah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Permohonan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</a:rPr>
                        <a:t>Jumlah</a:t>
                      </a:r>
                      <a:r>
                        <a:rPr lang="en-MY" sz="1200" dirty="0">
                          <a:effectLst/>
                        </a:rPr>
                        <a:t> </a:t>
                      </a:r>
                      <a:r>
                        <a:rPr lang="en-MY" sz="1200" dirty="0" err="1">
                          <a:effectLst/>
                        </a:rPr>
                        <a:t>Diterima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(RM)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</a:rPr>
                        <a:t>Sumbangan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(RM)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1200" dirty="0" err="1">
                          <a:effectLst/>
                        </a:rPr>
                        <a:t>Jumlah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(RM)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1707744"/>
                  </a:ext>
                </a:extLst>
              </a:tr>
              <a:tr h="369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Makan</a:t>
                      </a:r>
                      <a:r>
                        <a:rPr lang="en-US" sz="1200" dirty="0">
                          <a:effectLst/>
                        </a:rPr>
                        <a:t> Tengah </a:t>
                      </a:r>
                      <a:r>
                        <a:rPr lang="en-US" sz="1200" dirty="0" err="1">
                          <a:effectLst/>
                        </a:rPr>
                        <a:t>hari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996576"/>
                  </a:ext>
                </a:extLst>
              </a:tr>
              <a:tr h="34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Banner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129972"/>
                  </a:ext>
                </a:extLst>
              </a:tr>
              <a:tr h="34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Flyers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953460"/>
                  </a:ext>
                </a:extLst>
              </a:tr>
              <a:tr h="34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Backdrop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532939"/>
                  </a:ext>
                </a:extLst>
              </a:tr>
              <a:tr h="41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Keperluan</a:t>
                      </a:r>
                      <a:r>
                        <a:rPr lang="en-US" sz="1200" dirty="0">
                          <a:effectLst/>
                        </a:rPr>
                        <a:t> Program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1 000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1 000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006419"/>
                  </a:ext>
                </a:extLst>
              </a:tr>
              <a:tr h="34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Percetakan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956628"/>
                  </a:ext>
                </a:extLst>
              </a:tr>
              <a:tr h="365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JUMLAH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14 800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10188"/>
                  </a:ext>
                </a:extLst>
              </a:tr>
            </a:tbl>
          </a:graphicData>
        </a:graphic>
      </p:graphicFrame>
      <p:pic>
        <p:nvPicPr>
          <p:cNvPr id="5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18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BANNER/ BUNTING/ POSTER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1" y="1573734"/>
            <a:ext cx="6308723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25" y="55077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PENCERAMAH/ PENILAI/ FASILITATOR </a:t>
            </a:r>
            <a:endParaRPr lang="en-GB" b="1" dirty="0"/>
          </a:p>
        </p:txBody>
      </p:sp>
      <p:pic>
        <p:nvPicPr>
          <p:cNvPr id="3" name="Picture 2" descr="C:\Users\User\Pictures\lower poster banner new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" y="6391188"/>
            <a:ext cx="12193676" cy="4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96102" y="3329534"/>
            <a:ext cx="3626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CURRICULUM VITAE (CV)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cv sa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92" y="1356320"/>
            <a:ext cx="3890579" cy="50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439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254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Century Gothic</vt:lpstr>
      <vt:lpstr>Symbol</vt:lpstr>
      <vt:lpstr>Times New Roman</vt:lpstr>
      <vt:lpstr>Trebuchet MS</vt:lpstr>
      <vt:lpstr>Wingdings 3</vt:lpstr>
      <vt:lpstr>Facet</vt:lpstr>
      <vt:lpstr>Aktiviti / Program Tajuk </vt:lpstr>
      <vt:lpstr>OBJECTIVES  (Merujuk Sustainable Development Goals (SDGs) Konsep)</vt:lpstr>
      <vt:lpstr>TENTATIF PROGRAM </vt:lpstr>
      <vt:lpstr>IMPLIKASI KEWANGAN</vt:lpstr>
      <vt:lpstr>BANNER/ BUNTING/ POSTER</vt:lpstr>
      <vt:lpstr>PENCERAMAH/ PENILAI/ FASILITATOR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TAKLIMAT PENGENALAN  BERSAMA  SEKRETARIAT MAHASISWA FAKULTI (FPA)</dc:title>
  <dc:creator>User</dc:creator>
  <cp:lastModifiedBy>USER</cp:lastModifiedBy>
  <cp:revision>11</cp:revision>
  <dcterms:created xsi:type="dcterms:W3CDTF">2020-01-13T07:41:18Z</dcterms:created>
  <dcterms:modified xsi:type="dcterms:W3CDTF">2020-07-22T07:55:09Z</dcterms:modified>
</cp:coreProperties>
</file>