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6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46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3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4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3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4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0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BED4-C5BF-4CE5-9849-100C13F044F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697570" y="2012203"/>
            <a:ext cx="6795184" cy="15943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Activity/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Title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i="1" dirty="0">
                <a:solidFill>
                  <a:srgbClr val="FFCC00"/>
                </a:solidFill>
              </a:rPr>
            </a:br>
            <a:endParaRPr lang="en-US" sz="2400" i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804" y="3900078"/>
            <a:ext cx="4735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</a:t>
            </a:r>
          </a:p>
          <a:p>
            <a:pPr algn="ctr"/>
            <a:r>
              <a:rPr lang="en-US" dirty="0"/>
              <a:t>VENUE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GB" dirty="0"/>
              <a:t>NUMBER OF PARTICIPANT </a:t>
            </a:r>
          </a:p>
          <a:p>
            <a:pPr algn="ctr"/>
            <a:r>
              <a:rPr lang="en-US" dirty="0"/>
              <a:t>ORGANIZER</a:t>
            </a:r>
          </a:p>
        </p:txBody>
      </p:sp>
      <p:pic>
        <p:nvPicPr>
          <p:cNvPr id="8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9" y="382470"/>
            <a:ext cx="2191935" cy="4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62" y="4388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OBJECTIVES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GB" i="1" dirty="0"/>
              <a:t>Refer Sustainable Development Goals (SDGs)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9918" y="1311500"/>
            <a:ext cx="8461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EXAMPLE: </a:t>
            </a:r>
          </a:p>
          <a:p>
            <a:pPr algn="ctr"/>
            <a:r>
              <a:rPr lang="en-US" sz="2800" dirty="0"/>
              <a:t>1-NO POVERTY</a:t>
            </a:r>
          </a:p>
          <a:p>
            <a:pPr algn="ctr"/>
            <a:r>
              <a:rPr lang="en-US" sz="2800" dirty="0"/>
              <a:t>2-ZERO HUNGER</a:t>
            </a:r>
          </a:p>
          <a:p>
            <a:pPr algn="ctr"/>
            <a:r>
              <a:rPr lang="en-US" sz="2800" dirty="0"/>
              <a:t>11- SUSTAINABLE CITIES AND COMMUNITIES</a:t>
            </a:r>
          </a:p>
          <a:p>
            <a:pPr algn="ctr"/>
            <a:r>
              <a:rPr lang="en-US" sz="2800" dirty="0"/>
              <a:t>17- PARTNERSHIPS FOR THE GOALS</a:t>
            </a:r>
          </a:p>
        </p:txBody>
      </p:sp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4862" y="37917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TARGET GROUPS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134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TENTATIVE PROGRAMME</a:t>
            </a:r>
            <a:br>
              <a:rPr lang="en-US" b="1" dirty="0"/>
            </a:b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16510"/>
              </p:ext>
            </p:extLst>
          </p:nvPr>
        </p:nvGraphicFramePr>
        <p:xfrm>
          <a:off x="1130237" y="1460791"/>
          <a:ext cx="7690861" cy="4428494"/>
        </p:xfrm>
        <a:graphic>
          <a:graphicData uri="http://schemas.openxmlformats.org/drawingml/2006/table">
            <a:tbl>
              <a:tblPr firstRow="1" firstCol="1" bandRow="1"/>
              <a:tblGrid>
                <a:gridCol w="1924944">
                  <a:extLst>
                    <a:ext uri="{9D8B030D-6E8A-4147-A177-3AD203B41FA5}">
                      <a16:colId xmlns:a16="http://schemas.microsoft.com/office/drawing/2014/main" val="3573761266"/>
                    </a:ext>
                  </a:extLst>
                </a:gridCol>
                <a:gridCol w="5765917">
                  <a:extLst>
                    <a:ext uri="{9D8B030D-6E8A-4147-A177-3AD203B41FA5}">
                      <a16:colId xmlns:a16="http://schemas.microsoft.com/office/drawing/2014/main" val="3309674572"/>
                    </a:ext>
                  </a:extLst>
                </a:gridCol>
              </a:tblGrid>
              <a:tr h="14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ACTIVITY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307480"/>
                  </a:ext>
                </a:extLst>
              </a:tr>
              <a:tr h="18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 PM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Arrival of student at Regency Hotel Kuala Lumpur.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81213"/>
                  </a:ext>
                </a:extLst>
              </a:tr>
              <a:tr h="37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 PM - 2.00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Arrival VVIP and industries at Regency Hotel Kuala Lumpur.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Registration of industries, lecturers, staffs and students.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2584"/>
                  </a:ext>
                </a:extLst>
              </a:tr>
              <a:tr h="1491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2.00 PM – 3.00 PM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Opening ceremony,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National Anthem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Negaraku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Wawasan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Setia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Warga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UiTM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Recitation of Prayers.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Welcoming speech by Dean of Faculty of Plantation and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Agrotechnology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Assoc. Prof Dr.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Asmah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Awal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Speech by Industry Representative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Opening Ceremony by Deputy Vice Chancellor of Students Affair, Prof. Dr.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Azizan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Abdullah.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Token of Appreciation to Invited Industries.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98273"/>
                  </a:ext>
                </a:extLst>
              </a:tr>
              <a:tr h="298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Hi-Tea ceremony.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Inauguration Montage.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563082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3.00 PM – 3.15PM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Student performance.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20716"/>
                  </a:ext>
                </a:extLst>
              </a:tr>
              <a:tr h="2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3.15 PM – 4.00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  <a:tab pos="4058920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Sharing Session with Industry.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11644"/>
                  </a:ext>
                </a:extLst>
              </a:tr>
              <a:tr h="894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4.00 PM – 4.30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Student Award Ceremony.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Award of Academic Performance.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Award of Leadership Skills Award.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Award of Entrepreneurship.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Award of Sportsmanship.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Most Outstanding Award.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54783"/>
                  </a:ext>
                </a:extLst>
              </a:tr>
              <a:tr h="18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4.30 PM – 4.40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Student Montage.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62919"/>
                  </a:ext>
                </a:extLst>
              </a:tr>
              <a:tr h="19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4.40 PM – 4.50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Photography session.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06523"/>
                  </a:ext>
                </a:extLst>
              </a:tr>
              <a:tr h="194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 of ceremony.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289430"/>
                  </a:ext>
                </a:extLst>
              </a:tr>
            </a:tbl>
          </a:graphicData>
        </a:graphic>
      </p:graphicFrame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COST IMPLICATION 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12460"/>
              </p:ext>
            </p:extLst>
          </p:nvPr>
        </p:nvGraphicFramePr>
        <p:xfrm>
          <a:off x="1140977" y="1930400"/>
          <a:ext cx="7852897" cy="31671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3915">
                  <a:extLst>
                    <a:ext uri="{9D8B030D-6E8A-4147-A177-3AD203B41FA5}">
                      <a16:colId xmlns:a16="http://schemas.microsoft.com/office/drawing/2014/main" val="2552824090"/>
                    </a:ext>
                  </a:extLst>
                </a:gridCol>
                <a:gridCol w="2046701">
                  <a:extLst>
                    <a:ext uri="{9D8B030D-6E8A-4147-A177-3AD203B41FA5}">
                      <a16:colId xmlns:a16="http://schemas.microsoft.com/office/drawing/2014/main" val="3361702889"/>
                    </a:ext>
                  </a:extLst>
                </a:gridCol>
                <a:gridCol w="1420526">
                  <a:extLst>
                    <a:ext uri="{9D8B030D-6E8A-4147-A177-3AD203B41FA5}">
                      <a16:colId xmlns:a16="http://schemas.microsoft.com/office/drawing/2014/main" val="1877071114"/>
                    </a:ext>
                  </a:extLst>
                </a:gridCol>
                <a:gridCol w="1307864">
                  <a:extLst>
                    <a:ext uri="{9D8B030D-6E8A-4147-A177-3AD203B41FA5}">
                      <a16:colId xmlns:a16="http://schemas.microsoft.com/office/drawing/2014/main" val="2448377414"/>
                    </a:ext>
                  </a:extLst>
                </a:gridCol>
                <a:gridCol w="1571559">
                  <a:extLst>
                    <a:ext uri="{9D8B030D-6E8A-4147-A177-3AD203B41FA5}">
                      <a16:colId xmlns:a16="http://schemas.microsoft.com/office/drawing/2014/main" val="2299687272"/>
                    </a:ext>
                  </a:extLst>
                </a:gridCol>
                <a:gridCol w="1052332">
                  <a:extLst>
                    <a:ext uri="{9D8B030D-6E8A-4147-A177-3AD203B41FA5}">
                      <a16:colId xmlns:a16="http://schemas.microsoft.com/office/drawing/2014/main" val="4198049540"/>
                    </a:ext>
                  </a:extLst>
                </a:gridCol>
              </a:tblGrid>
              <a:tr h="64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Details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applied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Amount approved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(RM)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Sponsorships/ contribution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(RM)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(RM)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707744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Lunch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996576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Banner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129972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Flyers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953460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Backdrop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532939"/>
                  </a:ext>
                </a:extLst>
              </a:tr>
              <a:tr h="4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Program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1 000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006419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Printing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56628"/>
                  </a:ext>
                </a:extLst>
              </a:tr>
              <a:tr h="36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14 800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0188"/>
                  </a:ext>
                </a:extLst>
              </a:tr>
            </a:tbl>
          </a:graphicData>
        </a:graphic>
      </p:graphicFrame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BANNER/ BUNTING/ POSTER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1" y="1573734"/>
            <a:ext cx="6308723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25" y="55077"/>
            <a:ext cx="8596668" cy="1320800"/>
          </a:xfrm>
        </p:spPr>
        <p:txBody>
          <a:bodyPr/>
          <a:lstStyle/>
          <a:p>
            <a:pPr algn="ctr"/>
            <a:r>
              <a:rPr lang="en-GB" i="1" dirty="0"/>
              <a:t>BIBLIOGRAPHY/ EVALUATOR/ FACILITATOR </a:t>
            </a:r>
            <a:endParaRPr lang="en-GB" b="1" dirty="0"/>
          </a:p>
        </p:txBody>
      </p:sp>
      <p:pic>
        <p:nvPicPr>
          <p:cNvPr id="3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96102" y="3329534"/>
            <a:ext cx="362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VITAE (CV)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cv s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2" y="1356320"/>
            <a:ext cx="3890579" cy="50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439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324</Words>
  <Application>Microsoft Office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Symbol</vt:lpstr>
      <vt:lpstr>Times New Roman</vt:lpstr>
      <vt:lpstr>Trebuchet MS</vt:lpstr>
      <vt:lpstr>Wingdings 3</vt:lpstr>
      <vt:lpstr>Facet</vt:lpstr>
      <vt:lpstr>Activity/Programme Title  </vt:lpstr>
      <vt:lpstr>OBJECTIVES  (Refer Sustainable Development Goals (SDGs)</vt:lpstr>
      <vt:lpstr>TENTATIVE PROGRAMME </vt:lpstr>
      <vt:lpstr>COST IMPLICATION </vt:lpstr>
      <vt:lpstr>BANNER/ BUNTING/ POSTER</vt:lpstr>
      <vt:lpstr>BIBLIOGRAPHY/ EVALUATOR/ FACILITATOR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PENGENALAN  BERSAMA  SEKRETARIAT MAHASISWA FAKULTI (FPA)</dc:title>
  <dc:creator>User</dc:creator>
  <cp:lastModifiedBy>USER</cp:lastModifiedBy>
  <cp:revision>8</cp:revision>
  <dcterms:created xsi:type="dcterms:W3CDTF">2020-01-13T07:41:18Z</dcterms:created>
  <dcterms:modified xsi:type="dcterms:W3CDTF">2020-01-29T03:32:44Z</dcterms:modified>
</cp:coreProperties>
</file>